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5" r:id="rId1"/>
  </p:sldMasterIdLst>
  <p:notesMasterIdLst>
    <p:notesMasterId r:id="rId6"/>
  </p:notes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Arkusz1!$A$2:$A$5</c:f>
              <c:strCache>
                <c:ptCount val="4"/>
                <c:pt idx="0">
                  <c:v>Kategoria 1</c:v>
                </c:pt>
                <c:pt idx="1">
                  <c:v>Kategoria 2</c:v>
                </c:pt>
                <c:pt idx="2">
                  <c:v>Kategoria 3</c:v>
                </c:pt>
                <c:pt idx="3">
                  <c:v>Kategoria 4</c:v>
                </c:pt>
              </c:strCache>
            </c:strRef>
          </c:cat>
          <c:val>
            <c:numRef>
              <c:f>Arkusz1!$B$2:$B$5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C8-4A13-B2EA-797E3C647192}"/>
            </c:ext>
          </c:extLst>
        </c:ser>
        <c:ser>
          <c:idx val="1"/>
          <c:order val="1"/>
          <c:tx>
            <c:strRef>
              <c:f>Arkusz1!$C$1</c:f>
              <c:strCache>
                <c:ptCount val="1"/>
                <c:pt idx="0">
                  <c:v>Seria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Arkusz1!$A$2:$A$5</c:f>
              <c:strCache>
                <c:ptCount val="4"/>
                <c:pt idx="0">
                  <c:v>Kategoria 1</c:v>
                </c:pt>
                <c:pt idx="1">
                  <c:v>Kategoria 2</c:v>
                </c:pt>
                <c:pt idx="2">
                  <c:v>Kategoria 3</c:v>
                </c:pt>
                <c:pt idx="3">
                  <c:v>Kategoria 4</c:v>
                </c:pt>
              </c:strCache>
            </c:strRef>
          </c:cat>
          <c:val>
            <c:numRef>
              <c:f>Arkusz1!$C$2:$C$5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7C8-4A13-B2EA-797E3C647192}"/>
            </c:ext>
          </c:extLst>
        </c:ser>
        <c:ser>
          <c:idx val="2"/>
          <c:order val="2"/>
          <c:tx>
            <c:strRef>
              <c:f>Arkusz1!$D$1</c:f>
              <c:strCache>
                <c:ptCount val="1"/>
                <c:pt idx="0">
                  <c:v>Seria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Arkusz1!$A$2:$A$5</c:f>
              <c:strCache>
                <c:ptCount val="4"/>
                <c:pt idx="0">
                  <c:v>Kategoria 1</c:v>
                </c:pt>
                <c:pt idx="1">
                  <c:v>Kategoria 2</c:v>
                </c:pt>
                <c:pt idx="2">
                  <c:v>Kategoria 3</c:v>
                </c:pt>
                <c:pt idx="3">
                  <c:v>Kategoria 4</c:v>
                </c:pt>
              </c:strCache>
            </c:strRef>
          </c:cat>
          <c:val>
            <c:numRef>
              <c:f>Arkusz1!$D$2:$D$5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7C8-4A13-B2EA-797E3C647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64396256"/>
        <c:axId val="416601136"/>
      </c:barChart>
      <c:catAx>
        <c:axId val="364396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416601136"/>
        <c:crosses val="autoZero"/>
        <c:auto val="1"/>
        <c:lblAlgn val="ctr"/>
        <c:lblOffset val="100"/>
        <c:noMultiLvlLbl val="0"/>
      </c:catAx>
      <c:valAx>
        <c:axId val="41660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364396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Arkusz1!$A$2:$A$5</c:f>
              <c:strCache>
                <c:ptCount val="4"/>
                <c:pt idx="0">
                  <c:v>Kategoria 1</c:v>
                </c:pt>
                <c:pt idx="1">
                  <c:v>Kategoria 2</c:v>
                </c:pt>
                <c:pt idx="2">
                  <c:v>Kategoria 3</c:v>
                </c:pt>
                <c:pt idx="3">
                  <c:v>Kategoria 4</c:v>
                </c:pt>
              </c:strCache>
            </c:strRef>
          </c:cat>
          <c:val>
            <c:numRef>
              <c:f>Arkusz1!$B$2:$B$5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C8-4A13-B2EA-797E3C647192}"/>
            </c:ext>
          </c:extLst>
        </c:ser>
        <c:ser>
          <c:idx val="1"/>
          <c:order val="1"/>
          <c:tx>
            <c:strRef>
              <c:f>Arkusz1!$C$1</c:f>
              <c:strCache>
                <c:ptCount val="1"/>
                <c:pt idx="0">
                  <c:v>Seria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Arkusz1!$A$2:$A$5</c:f>
              <c:strCache>
                <c:ptCount val="4"/>
                <c:pt idx="0">
                  <c:v>Kategoria 1</c:v>
                </c:pt>
                <c:pt idx="1">
                  <c:v>Kategoria 2</c:v>
                </c:pt>
                <c:pt idx="2">
                  <c:v>Kategoria 3</c:v>
                </c:pt>
                <c:pt idx="3">
                  <c:v>Kategoria 4</c:v>
                </c:pt>
              </c:strCache>
            </c:strRef>
          </c:cat>
          <c:val>
            <c:numRef>
              <c:f>Arkusz1!$C$2:$C$5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7C8-4A13-B2EA-797E3C647192}"/>
            </c:ext>
          </c:extLst>
        </c:ser>
        <c:ser>
          <c:idx val="2"/>
          <c:order val="2"/>
          <c:tx>
            <c:strRef>
              <c:f>Arkusz1!$D$1</c:f>
              <c:strCache>
                <c:ptCount val="1"/>
                <c:pt idx="0">
                  <c:v>Seria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Arkusz1!$A$2:$A$5</c:f>
              <c:strCache>
                <c:ptCount val="4"/>
                <c:pt idx="0">
                  <c:v>Kategoria 1</c:v>
                </c:pt>
                <c:pt idx="1">
                  <c:v>Kategoria 2</c:v>
                </c:pt>
                <c:pt idx="2">
                  <c:v>Kategoria 3</c:v>
                </c:pt>
                <c:pt idx="3">
                  <c:v>Kategoria 4</c:v>
                </c:pt>
              </c:strCache>
            </c:strRef>
          </c:cat>
          <c:val>
            <c:numRef>
              <c:f>Arkusz1!$D$2:$D$5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7C8-4A13-B2EA-797E3C6471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64396256"/>
        <c:axId val="416601136"/>
      </c:barChart>
      <c:catAx>
        <c:axId val="364396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416601136"/>
        <c:crosses val="autoZero"/>
        <c:auto val="1"/>
        <c:lblAlgn val="ctr"/>
        <c:lblOffset val="100"/>
        <c:noMultiLvlLbl val="0"/>
      </c:catAx>
      <c:valAx>
        <c:axId val="41660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364396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09E509-FD96-4318-801F-1570412FE3AD}" type="datetimeFigureOut">
              <a:rPr lang="pl-PL" smtClean="0"/>
              <a:t>11.06.2023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AE286-8304-46AB-A2C8-46EA46347B0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3817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822960"/>
            <a:ext cx="6057899" cy="501516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113" y="3003642"/>
            <a:ext cx="3522199" cy="2900274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E1D3A-5D3A-48CC-AF6A-5B49FDCE2CE3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1616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499" y="2036363"/>
            <a:ext cx="11059811" cy="38707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29484-1DF0-4451-97BF-0B6289C33BAD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571500" y="1780979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7217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77953" y="797251"/>
            <a:ext cx="2483929" cy="52837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6094" y="797251"/>
            <a:ext cx="8101072" cy="52837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FA896-8E20-4C36-9DCB-B0492F0A4C05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566094" y="57711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8875226" y="571500"/>
            <a:ext cx="0" cy="571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7692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059811" cy="3910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02CDD-A4D2-4AAF-B042-9A0690ABE1EC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47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14255"/>
            <a:ext cx="6867115" cy="500947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817" y="914399"/>
            <a:ext cx="2370268" cy="2670273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4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48B9E-51FC-4EB1-A807-D69A199349E2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8872625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566094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452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09684"/>
            <a:ext cx="11049000" cy="105716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447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7082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E38B1-7C48-4D19-9BF3-E97D8B207B52}" type="datetime1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167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69" y="699118"/>
            <a:ext cx="11025062" cy="1063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468" y="2022883"/>
            <a:ext cx="5230469" cy="564079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469" y="2866031"/>
            <a:ext cx="5157787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1470" y="2022883"/>
            <a:ext cx="5183188" cy="564080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1470" y="2866031"/>
            <a:ext cx="5183188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03FBF-6F4A-48F4-A23A-8216290D4A22}" type="datetime1">
              <a:rPr lang="en-US" smtClean="0"/>
              <a:t>6/11/2023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577485" y="273859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64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17452"/>
            <a:ext cx="11049000" cy="1161836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7407-B569-450D-B2CD-B4B34D6E96BE}" type="datetime1">
              <a:rPr lang="en-US" smtClean="0"/>
              <a:t>6/11/2023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929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F005E-F16C-4E3F-995D-DB379CFCCF1A}" type="datetime1">
              <a:rPr lang="en-US" smtClean="0"/>
              <a:t>6/11/2023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702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01" y="810344"/>
            <a:ext cx="3478084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09" y="931232"/>
            <a:ext cx="6700679" cy="50793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2578608"/>
            <a:ext cx="3478783" cy="34172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57956-ED45-437C-9CFE-BD41B7A36F31}" type="datetime1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0093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802204"/>
            <a:ext cx="3478787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23467" y="847384"/>
            <a:ext cx="6907844" cy="52168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498" y="2574906"/>
            <a:ext cx="3478787" cy="34357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BB567-E8EB-4CBE-8DEA-FA6060B6A935}" type="datetime1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706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89289"/>
            <a:ext cx="11049000" cy="108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2075688"/>
            <a:ext cx="11059811" cy="381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6732" y="6397103"/>
            <a:ext cx="30919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fld id="{5B45A28A-3021-4457-9CE4-D1F912ABF20E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782" y="6397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553" y="6397103"/>
            <a:ext cx="700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‹#›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030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14" r:id="rId4"/>
    <p:sldLayoutId id="2147483715" r:id="rId5"/>
    <p:sldLayoutId id="2147483720" r:id="rId6"/>
    <p:sldLayoutId id="2147483716" r:id="rId7"/>
    <p:sldLayoutId id="2147483717" r:id="rId8"/>
    <p:sldLayoutId id="2147483718" r:id="rId9"/>
    <p:sldLayoutId id="2147483719" r:id="rId10"/>
    <p:sldLayoutId id="214748372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100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C63AB9E1-499E-41EB-A74E-905920CCD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0E56E0F-E38D-4E67-4CEF-0C3159639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132" y="4829834"/>
            <a:ext cx="8044280" cy="1104241"/>
          </a:xfrm>
        </p:spPr>
        <p:txBody>
          <a:bodyPr anchor="ctr">
            <a:normAutofit/>
          </a:bodyPr>
          <a:lstStyle/>
          <a:p>
            <a:r>
              <a:rPr lang="pl-PL" b="1" dirty="0"/>
              <a:t>Nagrody dla pracowników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1741798-CD65-BDA5-6494-C629F6017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47190" y="4753342"/>
            <a:ext cx="2662500" cy="1389390"/>
          </a:xfrm>
        </p:spPr>
        <p:txBody>
          <a:bodyPr anchor="ctr">
            <a:normAutofit/>
          </a:bodyPr>
          <a:lstStyle/>
          <a:p>
            <a:r>
              <a:rPr lang="pl-PL" sz="2000" b="1"/>
              <a:t>II kw.2023 r.</a:t>
            </a:r>
            <a:endParaRPr lang="pl-PL" sz="2000" b="1" dirty="0"/>
          </a:p>
        </p:txBody>
      </p:sp>
      <p:cxnSp>
        <p:nvCxnSpPr>
          <p:cNvPr id="18" name="Straight Connector 10">
            <a:extLst>
              <a:ext uri="{FF2B5EF4-FFF2-40B4-BE49-F238E27FC236}">
                <a16:creationId xmlns:a16="http://schemas.microsoft.com/office/drawing/2014/main" id="{CEEA40C4-6B9E-4B9E-8CDF-A0C572462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4610607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2">
            <a:extLst>
              <a:ext uri="{FF2B5EF4-FFF2-40B4-BE49-F238E27FC236}">
                <a16:creationId xmlns:a16="http://schemas.microsoft.com/office/drawing/2014/main" id="{0A54810C-5CC0-45D3-BD8F-C4407F92F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7300" y="4610607"/>
            <a:ext cx="0" cy="16748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E458AAC-F667-498F-A263-A8C7AB4FC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1819" y="6289514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Obraz 4" descr="Obraz zawierający pionek szachowy, trofeum, w pomieszczeniu, noc&#10;&#10;Opis wygenerowany automatycznie">
            <a:extLst>
              <a:ext uri="{FF2B5EF4-FFF2-40B4-BE49-F238E27FC236}">
                <a16:creationId xmlns:a16="http://schemas.microsoft.com/office/drawing/2014/main" id="{AC968507-BC98-F2E8-8E45-64F23DC899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7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80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5AD231E-76B5-A1BC-5ACF-173981E08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97DB070A-7303-0CED-F03C-07F353752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A6EBA3E-7D81-B046-8F4A-991665DDC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10" name="Wykres 1">
            <a:extLst>
              <a:ext uri="{FF2B5EF4-FFF2-40B4-BE49-F238E27FC236}">
                <a16:creationId xmlns:a16="http://schemas.microsoft.com/office/drawing/2014/main" id="{A9B77C41-1055-6BD6-FD0F-6DF4ED27A2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0174416"/>
              </p:ext>
            </p:extLst>
          </p:nvPr>
        </p:nvGraphicFramePr>
        <p:xfrm>
          <a:off x="571500" y="2089100"/>
          <a:ext cx="6519765" cy="39922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Statystyki">
            <a:extLst>
              <a:ext uri="{FF2B5EF4-FFF2-40B4-BE49-F238E27FC236}">
                <a16:creationId xmlns:a16="http://schemas.microsoft.com/office/drawing/2014/main" id="{D11C954F-D887-1AAA-C826-92A69DAD3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580" y="2178190"/>
            <a:ext cx="4463908" cy="3832411"/>
          </a:xfrm>
        </p:spPr>
        <p:txBody>
          <a:bodyPr/>
          <a:lstStyle/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74101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5AD231E-76B5-A1BC-5ACF-173981E08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97DB070A-7303-0CED-F03C-07F353752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A6EBA3E-7D81-B046-8F4A-991665DDC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10" name="Wykres 1">
            <a:extLst>
              <a:ext uri="{FF2B5EF4-FFF2-40B4-BE49-F238E27FC236}">
                <a16:creationId xmlns:a16="http://schemas.microsoft.com/office/drawing/2014/main" id="{A9B77C41-1055-6BD6-FD0F-6DF4ED27A243}"/>
              </a:ext>
            </a:extLst>
          </p:cNvPr>
          <p:cNvGraphicFramePr/>
          <p:nvPr/>
        </p:nvGraphicFramePr>
        <p:xfrm>
          <a:off x="571500" y="2089100"/>
          <a:ext cx="6519765" cy="39922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Statystyki">
            <a:extLst>
              <a:ext uri="{FF2B5EF4-FFF2-40B4-BE49-F238E27FC236}">
                <a16:creationId xmlns:a16="http://schemas.microsoft.com/office/drawing/2014/main" id="{D11C954F-D887-1AAA-C826-92A69DAD3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580" y="2178190"/>
            <a:ext cx="4463908" cy="3832411"/>
          </a:xfrm>
        </p:spPr>
        <p:txBody>
          <a:bodyPr/>
          <a:lstStyle/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72261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Stół do wspólnego spotkania">
            <a:extLst>
              <a:ext uri="{FF2B5EF4-FFF2-40B4-BE49-F238E27FC236}">
                <a16:creationId xmlns:a16="http://schemas.microsoft.com/office/drawing/2014/main" id="{19F2053B-AAD7-514B-BE92-1BF7FC7437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88" y="95771"/>
            <a:ext cx="11059812" cy="6141353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A380F18C-26D1-838F-D874-1BE9D058A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3" y="4935895"/>
            <a:ext cx="11049000" cy="1084101"/>
          </a:xfrm>
        </p:spPr>
        <p:txBody>
          <a:bodyPr/>
          <a:lstStyle/>
          <a:p>
            <a:pPr marL="0" indent="0" algn="ctr">
              <a:buNone/>
            </a:pPr>
            <a:r>
              <a:rPr lang="pl-PL" sz="4000" b="1" dirty="0"/>
              <a:t>Dziękuję za uwagę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3FB2D29-92A7-BD0C-547F-4FF32675AF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9"/>
            <a:ext cx="11059811" cy="2860206"/>
          </a:xfrm>
        </p:spPr>
        <p:txBody>
          <a:bodyPr/>
          <a:lstStyle/>
          <a:p>
            <a:pPr marL="0" indent="0" algn="ctr">
              <a:buNone/>
            </a:pPr>
            <a:endParaRPr lang="pl-PL" dirty="0"/>
          </a:p>
          <a:p>
            <a:pPr marL="0" indent="0" algn="ctr">
              <a:buNone/>
            </a:pPr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4AF17AC2-7FA5-932C-07A8-16FE8F9B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Joanna Misztal-Jarząbek                                                                 Wydział Ekonomiczny                                        Uniwersytetu Warszawskiego</a:t>
            </a:r>
            <a:endParaRPr lang="en-US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59D1CBF7-C8EA-9C1D-266E-E1B5FF76D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643782"/>
      </p:ext>
    </p:extLst>
  </p:cSld>
  <p:clrMapOvr>
    <a:masterClrMapping/>
  </p:clrMapOvr>
</p:sld>
</file>

<file path=ppt/theme/theme1.xml><?xml version="1.0" encoding="utf-8"?>
<a:theme xmlns:a="http://schemas.openxmlformats.org/drawingml/2006/main" name="AlignmentVTI">
  <a:themeElements>
    <a:clrScheme name="AnalogousFromLightSeedLeftStep">
      <a:dk1>
        <a:srgbClr val="000000"/>
      </a:dk1>
      <a:lt1>
        <a:srgbClr val="FFFFFF"/>
      </a:lt1>
      <a:dk2>
        <a:srgbClr val="243241"/>
      </a:dk2>
      <a:lt2>
        <a:srgbClr val="E2E5E8"/>
      </a:lt2>
      <a:accent1>
        <a:srgbClr val="BA9C80"/>
      </a:accent1>
      <a:accent2>
        <a:srgbClr val="BA827F"/>
      </a:accent2>
      <a:accent3>
        <a:srgbClr val="C594A6"/>
      </a:accent3>
      <a:accent4>
        <a:srgbClr val="BA7FAD"/>
      </a:accent4>
      <a:accent5>
        <a:srgbClr val="BC94C5"/>
      </a:accent5>
      <a:accent6>
        <a:srgbClr val="967FBA"/>
      </a:accent6>
      <a:hlink>
        <a:srgbClr val="5E85A8"/>
      </a:hlink>
      <a:folHlink>
        <a:srgbClr val="7F7F7F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37</Words>
  <Application>Microsoft Office PowerPoint</Application>
  <PresentationFormat>Panoramiczny</PresentationFormat>
  <Paragraphs>11</Paragraphs>
  <Slides>4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</vt:i4>
      </vt:variant>
    </vt:vector>
  </HeadingPairs>
  <TitlesOfParts>
    <vt:vector size="9" baseType="lpstr">
      <vt:lpstr>Batang</vt:lpstr>
      <vt:lpstr>Arial</vt:lpstr>
      <vt:lpstr>Avenir Next LT Pro Light</vt:lpstr>
      <vt:lpstr>Calibri</vt:lpstr>
      <vt:lpstr>AlignmentVTI</vt:lpstr>
      <vt:lpstr>Nagrody dla pracowników</vt:lpstr>
      <vt:lpstr>Prezentacja programu PowerPoint</vt:lpstr>
      <vt:lpstr>Prezentacja programu PowerPoint</vt:lpstr>
      <vt:lpstr>Dziękuję za uwagę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Joanna Misztal-Jarząbek</dc:creator>
  <cp:lastModifiedBy>Joanna Misztal-Jarząbek</cp:lastModifiedBy>
  <cp:revision>16</cp:revision>
  <dcterms:created xsi:type="dcterms:W3CDTF">2023-05-21T11:08:18Z</dcterms:created>
  <dcterms:modified xsi:type="dcterms:W3CDTF">2023-06-11T13:05:27Z</dcterms:modified>
</cp:coreProperties>
</file>

<file path=docProps/thumbnail.jpeg>
</file>